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3855" y="539552"/>
            <a:ext cx="6133497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на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6878" y="1043608"/>
            <a:ext cx="61604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14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2021 года Филиал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совместно с Управой района Дорогомилово и ГБУ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Жилищник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провел для жителей района Дорогомилово праздник двора «Широкая масленица»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Платовском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сквере.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Развлекали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праздника и замечательные веселые ростовые куклы, и Ансамбль «Авангард» (ГБУК г. Москвы «ДК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Аструм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»), и Театр песни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(филиал «Дети-Детям»), и мастер-классы от Библиотеки № 209 имени А. Н. Толстого, Детской библиотеки № 211 «Пионер», Клуба «Сувенир» филиала «Дети-Детям» и от «ДК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Аструм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Взрослые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дети с удовольствием водили хороводы, играли в «веселые старты» в галошах, в командную игру с блинами, в ручеек, танцевали с ростовыми куклами, прыгали через «костер», наряжали куклу Масленицу и просто веселились под вокальные номера концертной программы.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веселом масленичном гулянии жители района могли угоститься блинами со сгущенкой, конфетками,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бараночками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чаем, а также кашей из полевой кухни.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923928"/>
            <a:ext cx="3226866" cy="242015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02" y="3923928"/>
            <a:ext cx="3226866" cy="242075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02" y="6444208"/>
            <a:ext cx="3226866" cy="242075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444209"/>
            <a:ext cx="3226866" cy="2420754"/>
          </a:xfrm>
          <a:prstGeom prst="rect">
            <a:avLst/>
          </a:prstGeom>
        </p:spPr>
      </p:pic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85184" y="8837695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4" y="107504"/>
            <a:ext cx="2185003" cy="163916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869116"/>
            <a:ext cx="3269364" cy="18387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813332"/>
            <a:ext cx="3269364" cy="183878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869116"/>
            <a:ext cx="3269364" cy="183878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124526"/>
            <a:ext cx="2185003" cy="163916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112803"/>
            <a:ext cx="2185003" cy="163916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5749832"/>
            <a:ext cx="2095094" cy="2792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31" y="5783252"/>
            <a:ext cx="2119681" cy="27664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80" y="5783253"/>
            <a:ext cx="2075326" cy="276641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813332"/>
            <a:ext cx="3269365" cy="1838788"/>
          </a:xfrm>
          <a:prstGeom prst="rect">
            <a:avLst/>
          </a:prstGeom>
        </p:spPr>
      </p:pic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6563770"/>
            <a:ext cx="1746969" cy="23287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7" y="6572478"/>
            <a:ext cx="1740437" cy="23200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" y="1907704"/>
            <a:ext cx="3167560" cy="2376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28" y="179508"/>
            <a:ext cx="2111709" cy="1584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3" y="179510"/>
            <a:ext cx="2111709" cy="15841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34" y="179509"/>
            <a:ext cx="2111709" cy="15841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907704"/>
            <a:ext cx="3167560" cy="23762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083" y="4386112"/>
            <a:ext cx="2726229" cy="204518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68" y="4379966"/>
            <a:ext cx="2735908" cy="20524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19" y="6563770"/>
            <a:ext cx="1746969" cy="232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664" y="8471465"/>
            <a:ext cx="6214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филиала «Дети-Детям»                                           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Е.Ю.Цыбулькова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667" y="4497317"/>
            <a:ext cx="2124693" cy="1593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6" y="2025043"/>
            <a:ext cx="3221068" cy="2416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93" y="2018831"/>
            <a:ext cx="3229348" cy="24226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93" y="151339"/>
            <a:ext cx="3221067" cy="18116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6" y="4503528"/>
            <a:ext cx="2126113" cy="15949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06" y="151339"/>
            <a:ext cx="3221068" cy="18116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4504493"/>
            <a:ext cx="2125044" cy="15941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68" y="6161556"/>
            <a:ext cx="3916012" cy="220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218</Words>
  <Application>Microsoft Office PowerPoint</Application>
  <PresentationFormat>Экран (4:3)</PresentationFormat>
  <Paragraphs>11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государственного задания на 2021 г.            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31</cp:revision>
  <cp:lastPrinted>2021-03-31T11:27:52Z</cp:lastPrinted>
  <dcterms:created xsi:type="dcterms:W3CDTF">2020-09-03T09:00:53Z</dcterms:created>
  <dcterms:modified xsi:type="dcterms:W3CDTF">2021-04-20T09:42:36Z</dcterms:modified>
</cp:coreProperties>
</file>